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3"/>
  </p:notesMasterIdLst>
  <p:handoutMasterIdLst>
    <p:handoutMasterId r:id="rId14"/>
  </p:handoutMasterIdLst>
  <p:sldIdLst>
    <p:sldId id="278" r:id="rId2"/>
    <p:sldId id="294" r:id="rId3"/>
    <p:sldId id="291" r:id="rId4"/>
    <p:sldId id="297" r:id="rId5"/>
    <p:sldId id="299" r:id="rId6"/>
    <p:sldId id="298" r:id="rId7"/>
    <p:sldId id="300" r:id="rId8"/>
    <p:sldId id="301" r:id="rId9"/>
    <p:sldId id="302" r:id="rId10"/>
    <p:sldId id="303" r:id="rId11"/>
    <p:sldId id="293" r:id="rId12"/>
  </p:sldIdLst>
  <p:sldSz cx="12192000" cy="6858000"/>
  <p:notesSz cx="13716000" cy="24384000"/>
  <p:defaultTextStyle>
    <a:defPPr rtl="0">
      <a:defRPr lang="zh-CN"/>
    </a:defPPr>
    <a:lvl1pPr marL="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09" autoAdjust="0"/>
  </p:normalViewPr>
  <p:slideViewPr>
    <p:cSldViewPr snapToGrid="0" snapToObjects="1">
      <p:cViewPr varScale="1">
        <p:scale>
          <a:sx n="88" d="100"/>
          <a:sy n="88" d="100"/>
        </p:scale>
        <p:origin x="252" y="57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5" d="100"/>
          <a:sy n="35" d="100"/>
        </p:scale>
        <p:origin x="347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D9EDE00-CF98-1408-BD3F-4BA15E9F16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5AEAC6-A0AD-7A74-4B7A-CB90CBEF9F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574B0-0602-4B0F-922A-1A7DF645B03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2023/12/2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7BDE77-D5B3-D951-6707-DB711C5C96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E168CF-1E64-87EC-D579-A291643C5D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932A6-C9BC-49DB-B40A-5FF7371DE2D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7166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1pPr>
    <a:lvl2pPr marL="2286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2pPr>
    <a:lvl3pPr marL="4572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3pPr>
    <a:lvl4pPr marL="6858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4pPr>
    <a:lvl5pPr marL="9144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5pPr>
    <a:lvl6pPr marL="11430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6pPr>
    <a:lvl7pPr marL="13716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7pPr>
    <a:lvl8pPr marL="16002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8pPr>
    <a:lvl9pPr marL="18288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29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1990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9473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6820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8745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5274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912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2370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783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0018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7583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像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rtlCol="0" anchor="t">
            <a:noAutofit/>
          </a:bodyPr>
          <a:lstStyle>
            <a:lvl1pPr algn="ctr">
              <a:defRPr lang="zh-CN" sz="4400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zh-CN" sz="2400"/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sp>
        <p:nvSpPr>
          <p:cNvPr id="18" name="长方形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sp>
        <p:nvSpPr>
          <p:cNvPr id="24" name="长方形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zh-CN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46" name="文本占位符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4" name="图片占位符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zh-CN" sz="9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7" name="文本占位符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8" name="图片占位符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zh-CN" sz="9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58" name="文本占位符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8" name="文本占位符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7" name="图片占位符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zh-CN" sz="9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59" name="文本占位符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9" name="文本占位符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6" name="图片占位符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zh-CN" sz="9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60" name="文本占位符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0" name="文本占位符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5" name="图片占位符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zh-CN" sz="9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61" name="文本占位符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：形状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/>
          </a:p>
        </p:txBody>
      </p:sp>
      <p:sp>
        <p:nvSpPr>
          <p:cNvPr id="26" name="任意多边形：形状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lnSpc>
                <a:spcPct val="100000"/>
              </a:lnSpc>
              <a:defRPr lang="zh-CN">
                <a:solidFill>
                  <a:schemeClr val="accent6"/>
                </a:solidFill>
              </a:defRPr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30" name="图像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dirty="0"/>
              <a:t>MMM YYYY</a:t>
            </a:r>
          </a:p>
        </p:txBody>
      </p:sp>
      <p:sp>
        <p:nvSpPr>
          <p:cNvPr id="32" name="文本占位符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dirty="0"/>
              <a:t>MMM YYYY</a:t>
            </a:r>
          </a:p>
        </p:txBody>
      </p:sp>
      <p:sp>
        <p:nvSpPr>
          <p:cNvPr id="33" name="文本占位符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/>
              <a:t>MMM YYYY</a:t>
            </a:r>
          </a:p>
        </p:txBody>
      </p:sp>
      <p:sp>
        <p:nvSpPr>
          <p:cNvPr id="34" name="文本占位符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/>
              <a:t>MMM YYYY</a:t>
            </a:r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/>
              <a:t>MMM YYYY</a:t>
            </a:r>
          </a:p>
        </p:txBody>
      </p:sp>
      <p:sp>
        <p:nvSpPr>
          <p:cNvPr id="36" name="文本占位符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7" name="文本占位符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8" name="文本占位符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9" name="文本占位符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0" name="文本占位符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cxnSp>
        <p:nvCxnSpPr>
          <p:cNvPr id="42" name="直接连接符​​(S)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zh-CN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/>
          </a:p>
        </p:txBody>
      </p:sp>
      <p:sp>
        <p:nvSpPr>
          <p:cNvPr id="11" name="图像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13" name="图像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任意多边形：形状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17" name="图像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19" name="图像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rtlCol="0" anchor="t">
            <a:noAutofit/>
          </a:bodyPr>
          <a:lstStyle>
            <a:lvl1pPr marL="0" indent="0">
              <a:spcBef>
                <a:spcPts val="0"/>
              </a:spcBef>
              <a:buNone/>
              <a:defRPr lang="zh-CN" sz="1800" b="1" cap="all" baseline="0"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 rtlCol="0">
            <a:noAutofit/>
          </a:bodyPr>
          <a:lstStyle>
            <a:lvl1pPr>
              <a:defRPr lang="zh-CN" sz="1500"/>
            </a:lvl1pPr>
            <a:lvl2pPr>
              <a:defRPr lang="zh-CN" sz="1300"/>
            </a:lvl2pPr>
            <a:lvl3pPr>
              <a:defRPr lang="zh-CN" sz="1200"/>
            </a:lvl3pPr>
            <a:lvl4pPr>
              <a:defRPr lang="zh-CN" sz="1200"/>
            </a:lvl4pPr>
            <a:lvl5pPr>
              <a:defRPr lang="zh-CN" sz="12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rtlCol="0" anchor="t">
            <a:noAutofit/>
          </a:bodyPr>
          <a:lstStyle>
            <a:lvl1pPr marL="0" indent="0">
              <a:spcBef>
                <a:spcPts val="0"/>
              </a:spcBef>
              <a:buNone/>
              <a:defRPr lang="zh-CN" sz="1800" b="1" cap="all" baseline="0"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 rtlCol="0">
            <a:noAutofit/>
          </a:bodyPr>
          <a:lstStyle>
            <a:lvl1pPr>
              <a:defRPr lang="zh-CN" sz="1500"/>
            </a:lvl1pPr>
            <a:lvl2pPr>
              <a:defRPr lang="zh-CN" sz="1300"/>
            </a:lvl2pPr>
            <a:lvl3pPr>
              <a:defRPr lang="zh-CN" sz="1200"/>
            </a:lvl3pPr>
            <a:lvl4pPr>
              <a:defRPr lang="zh-CN" sz="1200"/>
            </a:lvl4pPr>
            <a:lvl5pPr>
              <a:defRPr lang="zh-CN" sz="12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dirty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zh-CN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46" name="文本占位符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4" name="图片占位符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zh-CN" sz="9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rtlCol="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9" name="文本占位符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6" name="图片占位符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zh-CN" sz="9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60" name="文本占位符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rtlCol="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0" name="文本占位符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5" name="图片占位符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zh-CN" sz="9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61" name="文本占位符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rtlCol="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图像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5" name="图像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6" name="图像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53" name="图像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21" name="图像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图像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zh-CN" b="1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 rtlCol="0">
            <a:noAutofit/>
          </a:bodyPr>
          <a:lstStyle>
            <a:lvl1pPr marL="0" indent="0">
              <a:buNone/>
              <a:defRPr lang="zh-CN" sz="1500"/>
            </a:lvl1pPr>
            <a:lvl2pPr>
              <a:defRPr lang="zh-CN" sz="1500"/>
            </a:lvl2pPr>
            <a:lvl3pPr>
              <a:defRPr lang="zh-CN" sz="1500"/>
            </a:lvl3pPr>
            <a:lvl4pPr>
              <a:defRPr lang="zh-CN" sz="1500"/>
            </a:lvl4pPr>
            <a:lvl5pPr>
              <a:defRPr lang="zh-CN" sz="15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dirty="0"/>
              <a:t>‹#›</a:t>
            </a:fld>
            <a:endParaRPr 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演示文稿标题</a:t>
            </a:r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结束语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9" name="任意多边形：形状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9" name="图像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rtlCol="0" anchor="ctr">
            <a:noAutofit/>
          </a:bodyPr>
          <a:lstStyle>
            <a:lvl1pPr algn="l">
              <a:defRPr lang="zh-CN" sz="4400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 rtlCol="0">
            <a:noAutofit/>
          </a:bodyPr>
          <a:lstStyle>
            <a:lvl1pPr marL="0" indent="0" algn="l">
              <a:spcBef>
                <a:spcPts val="576"/>
              </a:spcBef>
              <a:buNone/>
              <a:defRPr lang="zh-CN" sz="2400"/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像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11" name="图像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任意多边形：形状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15" name="图像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17" name="图像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dirty="0"/>
              <a:t>‹#›</a:t>
            </a:fld>
            <a:endParaRPr lang="zh-CN" dirty="0"/>
          </a:p>
        </p:txBody>
      </p:sp>
      <p:sp>
        <p:nvSpPr>
          <p:cNvPr id="18" name="标题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zh-CN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/>
          </a:p>
        </p:txBody>
      </p:sp>
      <p:sp>
        <p:nvSpPr>
          <p:cNvPr id="19" name="内容占位符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 rtlCol="0">
            <a:noAutofit/>
          </a:bodyPr>
          <a:lstStyle>
            <a:lvl1pPr>
              <a:defRPr lang="zh-CN" sz="1500"/>
            </a:lvl1pPr>
            <a:lvl2pPr>
              <a:defRPr lang="zh-CN" sz="1300"/>
            </a:lvl2pPr>
            <a:lvl3pPr>
              <a:defRPr lang="zh-CN" sz="1200"/>
            </a:lvl3pPr>
            <a:lvl4pPr>
              <a:defRPr lang="zh-CN" sz="1200"/>
            </a:lvl4pPr>
            <a:lvl5pPr>
              <a:defRPr lang="zh-CN" sz="12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20" name="内容占位符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 rtlCol="0">
            <a:noAutofit/>
          </a:bodyPr>
          <a:lstStyle>
            <a:lvl1pPr>
              <a:defRPr lang="zh-CN" sz="1500"/>
            </a:lvl1pPr>
            <a:lvl2pPr>
              <a:defRPr lang="zh-CN" sz="1300"/>
            </a:lvl2pPr>
            <a:lvl3pPr>
              <a:defRPr lang="zh-CN" sz="1200"/>
            </a:lvl3pPr>
            <a:lvl4pPr>
              <a:defRPr lang="zh-CN" sz="1200"/>
            </a:lvl4pPr>
            <a:lvl5pPr>
              <a:defRPr lang="zh-CN" sz="12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dirty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dirty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zh-CN" sz="3200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zh-CN" sz="3200"/>
            </a:lvl1pPr>
            <a:lvl2pPr>
              <a:defRPr lang="zh-CN" sz="2800"/>
            </a:lvl2pPr>
            <a:lvl3pPr>
              <a:defRPr lang="zh-CN" sz="2400"/>
            </a:lvl3pPr>
            <a:lvl4pPr>
              <a:defRPr lang="zh-CN" sz="2000"/>
            </a:lvl4pPr>
            <a:lvl5pPr>
              <a:defRPr lang="zh-CN" sz="2000"/>
            </a:lvl5pPr>
            <a:lvl6pPr>
              <a:defRPr lang="zh-CN" sz="2000"/>
            </a:lvl6pPr>
            <a:lvl7pPr>
              <a:defRPr lang="zh-CN" sz="2000"/>
            </a:lvl7pPr>
            <a:lvl8pPr>
              <a:defRPr lang="zh-CN" sz="2000"/>
            </a:lvl8pPr>
            <a:lvl9pPr>
              <a:defRPr lang="zh-CN" sz="2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zh-CN" sz="16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dirty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议程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任意多边形(F)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8" name="任意多边形(F)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grpSp>
        <p:nvGrpSpPr>
          <p:cNvPr id="9" name="组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任意多边形(F)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11" name="任意多边形(F)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sp>
        <p:nvSpPr>
          <p:cNvPr id="14" name="图像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zh-CN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zh-CN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zh-CN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zh-CN" sz="1800"/>
            </a:lvl3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zh-CN" sz="3200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lang="zh-CN" sz="3200"/>
            </a:lvl1pPr>
            <a:lvl2pPr marL="457200" indent="0">
              <a:buNone/>
              <a:defRPr lang="zh-CN" sz="2800"/>
            </a:lvl2pPr>
            <a:lvl3pPr marL="914400" indent="0">
              <a:buNone/>
              <a:defRPr lang="zh-CN" sz="2400"/>
            </a:lvl3pPr>
            <a:lvl4pPr marL="1371600" indent="0">
              <a:buNone/>
              <a:defRPr lang="zh-CN" sz="2000"/>
            </a:lvl4pPr>
            <a:lvl5pPr marL="1828800" indent="0">
              <a:buNone/>
              <a:defRPr lang="zh-CN" sz="2000"/>
            </a:lvl5pPr>
            <a:lvl6pPr marL="2286000" indent="0">
              <a:buNone/>
              <a:defRPr lang="zh-CN" sz="2000"/>
            </a:lvl6pPr>
            <a:lvl7pPr marL="2743200" indent="0">
              <a:buNone/>
              <a:defRPr lang="zh-CN" sz="2000"/>
            </a:lvl7pPr>
            <a:lvl8pPr marL="3200400" indent="0">
              <a:buNone/>
              <a:defRPr lang="zh-CN" sz="2000"/>
            </a:lvl8pPr>
            <a:lvl9pPr marL="3657600" indent="0">
              <a:buNone/>
              <a:defRPr lang="zh-CN"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zh-CN" sz="16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dirty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简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：形状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zh-CN" b="1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 rtlCol="0">
            <a:noAutofit/>
          </a:bodyPr>
          <a:lstStyle>
            <a:lvl1pPr marL="0" indent="0">
              <a:buNone/>
              <a:defRPr lang="zh-CN" sz="1500"/>
            </a:lvl1pPr>
            <a:lvl2pPr>
              <a:defRPr lang="zh-CN" sz="1500"/>
            </a:lvl2pPr>
            <a:lvl3pPr>
              <a:defRPr lang="zh-CN" sz="1500"/>
            </a:lvl3pPr>
            <a:lvl4pPr>
              <a:defRPr lang="zh-CN" sz="1500"/>
            </a:lvl4pPr>
            <a:lvl5pPr>
              <a:defRPr lang="zh-CN" sz="15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 userDrawn="1"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dirty="0"/>
              <a:t>‹#›</a:t>
            </a:fld>
            <a:endParaRPr lang="zh-CN" dirty="0"/>
          </a:p>
        </p:txBody>
      </p:sp>
      <p:sp>
        <p:nvSpPr>
          <p:cNvPr id="17" name="任意多边形：形状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：形状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46" name="任意多边形：形状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43" name="任意多边形：形状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49" name="任意多边形：形状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40" name="任意多边形：形状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37" name="任意多边形：形状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lvl="0" algn="ctr" rtl="0"/>
            <a:endParaRPr 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lang="zh-CN" sz="4400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 rtlCol="0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2400">
                <a:solidFill>
                  <a:schemeClr val="accent6"/>
                </a:solidFill>
              </a:defRPr>
            </a:lvl1pPr>
            <a:lvl2pPr marL="457200" indent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：形状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lnSpc>
                <a:spcPct val="100000"/>
              </a:lnSpc>
              <a:defRPr lang="zh-CN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 rtlCol="0">
            <a:noAutofit/>
          </a:bodyPr>
          <a:lstStyle>
            <a:lvl1pPr>
              <a:defRPr lang="zh-CN" sz="1800"/>
            </a:lvl1pPr>
            <a:lvl2pPr>
              <a:defRPr lang="zh-CN" sz="1600"/>
            </a:lvl2pPr>
            <a:lvl3pPr>
              <a:defRPr lang="zh-CN" sz="1400"/>
            </a:lvl3pPr>
            <a:lvl4pPr>
              <a:defRPr lang="zh-CN" sz="1200"/>
            </a:lvl4pPr>
            <a:lvl5pPr>
              <a:defRPr lang="zh-CN" sz="12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演示文稿标题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dirty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：形状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lnSpc>
                <a:spcPct val="100000"/>
              </a:lnSpc>
              <a:defRPr lang="zh-CN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 rtlCol="0">
            <a:noAutofit/>
          </a:bodyPr>
          <a:lstStyle>
            <a:lvl1pPr>
              <a:defRPr lang="zh-CN" sz="1800"/>
            </a:lvl1pPr>
            <a:lvl2pPr>
              <a:defRPr lang="zh-CN" sz="1600"/>
            </a:lvl2pPr>
            <a:lvl3pPr>
              <a:defRPr lang="zh-CN" sz="1400"/>
            </a:lvl3pPr>
            <a:lvl4pPr>
              <a:defRPr lang="zh-CN" sz="1200"/>
            </a:lvl4pPr>
            <a:lvl5pPr>
              <a:defRPr lang="zh-CN" sz="12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演示文稿标题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dirty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报价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 rtlCol="0">
            <a:noAutofit/>
          </a:bodyPr>
          <a:lstStyle>
            <a:lvl1pPr algn="l">
              <a:lnSpc>
                <a:spcPct val="100000"/>
              </a:lnSpc>
              <a:defRPr lang="zh-CN" sz="3300" b="1"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57" name="文本占位符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 rtlCol="0">
            <a:noAutofit/>
          </a:bodyPr>
          <a:lstStyle>
            <a:lvl1pPr marL="0" indent="0">
              <a:buNone/>
              <a:defRPr lang="zh-CN" sz="10000" b="1"/>
            </a:lvl1pPr>
          </a:lstStyle>
          <a:p>
            <a:pPr lvl="0" rtl="0"/>
            <a:r>
              <a:rPr lang="zh-CN" dirty="0"/>
              <a:t>“</a:t>
            </a:r>
          </a:p>
        </p:txBody>
      </p:sp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zh-CN" sz="240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6" name="文本占位符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 rtlCol="0">
            <a:noAutofit/>
          </a:bodyPr>
          <a:lstStyle>
            <a:lvl1pPr marL="0" indent="0">
              <a:buNone/>
              <a:defRPr lang="zh-CN" sz="10000" b="1"/>
            </a:lvl1pPr>
          </a:lstStyle>
          <a:p>
            <a:pPr lvl="0" rtl="0"/>
            <a:r>
              <a:rPr lang="zh-CN" dirty="0"/>
              <a:t>”</a:t>
            </a:r>
          </a:p>
        </p:txBody>
      </p:sp>
      <p:sp>
        <p:nvSpPr>
          <p:cNvPr id="32" name="图像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53" name="任意多边形：形状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33" name="图像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9" name="任意多边形(F)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31" name="任意多边形(F)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dirty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sz="45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lnSpc>
                <a:spcPct val="100000"/>
              </a:lnSpc>
              <a:defRPr lang="zh-CN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800" b="1" cap="all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</a:lstStyle>
          <a:p>
            <a:pPr lvl="0" rtl="0"/>
            <a:r>
              <a:rPr lang="zh-CN"/>
              <a:t>姓名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lvl="0" rtl="0"/>
            <a:r>
              <a:rPr lang="zh-CN"/>
              <a:t>标题</a:t>
            </a:r>
          </a:p>
        </p:txBody>
      </p:sp>
      <p:sp>
        <p:nvSpPr>
          <p:cNvPr id="23" name="图片占位符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2" name="文本占位符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800" b="1" cap="all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</a:lstStyle>
          <a:p>
            <a:pPr lvl="0" rtl="0"/>
            <a:r>
              <a:rPr lang="zh-CN" dirty="0"/>
              <a:t>姓名</a:t>
            </a:r>
          </a:p>
        </p:txBody>
      </p:sp>
      <p:sp>
        <p:nvSpPr>
          <p:cNvPr id="24" name="文本占位符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lvl="0" rtl="0"/>
            <a:r>
              <a:rPr lang="zh-CN" dirty="0"/>
              <a:t>标题</a:t>
            </a:r>
          </a:p>
        </p:txBody>
      </p:sp>
      <p:sp>
        <p:nvSpPr>
          <p:cNvPr id="26" name="图片占位符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5" name="文本占位符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800" b="1" cap="all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</a:lstStyle>
          <a:p>
            <a:pPr lvl="0" rtl="0"/>
            <a:r>
              <a:rPr lang="zh-CN"/>
              <a:t>姓名</a:t>
            </a:r>
          </a:p>
        </p:txBody>
      </p:sp>
      <p:sp>
        <p:nvSpPr>
          <p:cNvPr id="27" name="文本占位符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lvl="0" rtl="0"/>
            <a:r>
              <a:rPr lang="zh-CN"/>
              <a:t>标题</a:t>
            </a:r>
          </a:p>
        </p:txBody>
      </p:sp>
      <p:sp>
        <p:nvSpPr>
          <p:cNvPr id="29" name="图片占位符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8" name="文本占位符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800" b="1" cap="all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</a:lstStyle>
          <a:p>
            <a:pPr lvl="0" rtl="0"/>
            <a:r>
              <a:rPr lang="zh-CN"/>
              <a:t>姓名</a:t>
            </a:r>
          </a:p>
        </p:txBody>
      </p:sp>
      <p:sp>
        <p:nvSpPr>
          <p:cNvPr id="30" name="文本占位符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lvl="0" rtl="0"/>
            <a:r>
              <a:rPr lang="zh-CN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zh-CN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400" b="1" cap="all" spc="20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</a:lstStyle>
          <a:p>
            <a:pPr lvl="0" rtl="0"/>
            <a:r>
              <a:rPr lang="zh-CN" dirty="0"/>
              <a:t>姓名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200" spc="20" baseline="0"/>
            </a:lvl1pPr>
          </a:lstStyle>
          <a:p>
            <a:pPr lvl="0" rtl="0"/>
            <a:r>
              <a:rPr lang="zh-CN"/>
              <a:t>标题</a:t>
            </a:r>
          </a:p>
        </p:txBody>
      </p:sp>
      <p:sp>
        <p:nvSpPr>
          <p:cNvPr id="10" name="图片占位符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4" name="文本占位符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400" b="1" cap="all" spc="20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</a:lstStyle>
          <a:p>
            <a:pPr lvl="0" rtl="0"/>
            <a:r>
              <a:rPr lang="zh-CN"/>
              <a:t>姓名</a:t>
            </a:r>
          </a:p>
        </p:txBody>
      </p:sp>
      <p:sp>
        <p:nvSpPr>
          <p:cNvPr id="15" name="文本占位符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200" spc="20" baseline="0"/>
            </a:lvl1pPr>
          </a:lstStyle>
          <a:p>
            <a:pPr lvl="0" rtl="0"/>
            <a:r>
              <a:rPr lang="zh-CN"/>
              <a:t>标题</a:t>
            </a:r>
          </a:p>
        </p:txBody>
      </p:sp>
      <p:sp>
        <p:nvSpPr>
          <p:cNvPr id="23" name="图片占位符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2" name="文本占位符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400" b="1" cap="all" spc="20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</a:lstStyle>
          <a:p>
            <a:pPr lvl="0" rtl="0"/>
            <a:r>
              <a:rPr lang="zh-CN" dirty="0"/>
              <a:t>姓名</a:t>
            </a:r>
          </a:p>
        </p:txBody>
      </p:sp>
      <p:sp>
        <p:nvSpPr>
          <p:cNvPr id="24" name="文本占位符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200" spc="20" baseline="0"/>
            </a:lvl1pPr>
          </a:lstStyle>
          <a:p>
            <a:pPr lvl="0" rtl="0"/>
            <a:r>
              <a:rPr lang="zh-CN"/>
              <a:t>标题</a:t>
            </a:r>
          </a:p>
        </p:txBody>
      </p:sp>
      <p:sp>
        <p:nvSpPr>
          <p:cNvPr id="11" name="图片占位符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6" name="文本占位符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400" b="1" cap="all" spc="20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</a:lstStyle>
          <a:p>
            <a:pPr lvl="0" rtl="0"/>
            <a:r>
              <a:rPr lang="zh-CN" dirty="0"/>
              <a:t>姓名</a:t>
            </a:r>
          </a:p>
        </p:txBody>
      </p:sp>
      <p:sp>
        <p:nvSpPr>
          <p:cNvPr id="18" name="文本占位符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200" spc="20" baseline="0"/>
            </a:lvl1pPr>
          </a:lstStyle>
          <a:p>
            <a:pPr lvl="0" rtl="0"/>
            <a:r>
              <a:rPr lang="zh-CN"/>
              <a:t>标题</a:t>
            </a:r>
          </a:p>
        </p:txBody>
      </p:sp>
      <p:sp>
        <p:nvSpPr>
          <p:cNvPr id="26" name="图片占位符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5" name="文本占位符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400" b="1" cap="all" spc="20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</a:lstStyle>
          <a:p>
            <a:pPr lvl="0" rtl="0"/>
            <a:r>
              <a:rPr lang="zh-CN" dirty="0"/>
              <a:t>姓名</a:t>
            </a:r>
          </a:p>
        </p:txBody>
      </p:sp>
      <p:sp>
        <p:nvSpPr>
          <p:cNvPr id="27" name="文本占位符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200" spc="20" baseline="0"/>
            </a:lvl1pPr>
          </a:lstStyle>
          <a:p>
            <a:pPr lvl="0" rtl="0"/>
            <a:r>
              <a:rPr lang="zh-CN"/>
              <a:t>标题</a:t>
            </a:r>
          </a:p>
        </p:txBody>
      </p:sp>
      <p:sp>
        <p:nvSpPr>
          <p:cNvPr id="12" name="图片占位符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0" name="文本占位符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400" b="1" cap="all" spc="20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</a:lstStyle>
          <a:p>
            <a:pPr lvl="0" rtl="0"/>
            <a:r>
              <a:rPr lang="zh-CN"/>
              <a:t>姓名</a:t>
            </a:r>
          </a:p>
        </p:txBody>
      </p:sp>
      <p:sp>
        <p:nvSpPr>
          <p:cNvPr id="31" name="文本占位符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200" spc="20" baseline="0"/>
            </a:lvl1pPr>
          </a:lstStyle>
          <a:p>
            <a:pPr lvl="0" rtl="0"/>
            <a:r>
              <a:rPr lang="zh-CN"/>
              <a:t>标题</a:t>
            </a:r>
          </a:p>
        </p:txBody>
      </p:sp>
      <p:sp>
        <p:nvSpPr>
          <p:cNvPr id="29" name="图片占位符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8" name="文本占位符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400" b="1" cap="all" spc="20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</a:lstStyle>
          <a:p>
            <a:pPr lvl="0" rtl="0"/>
            <a:r>
              <a:rPr lang="zh-CN"/>
              <a:t>姓名</a:t>
            </a:r>
          </a:p>
        </p:txBody>
      </p:sp>
      <p:sp>
        <p:nvSpPr>
          <p:cNvPr id="30" name="文本占位符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200" spc="20" baseline="0"/>
            </a:lvl1pPr>
          </a:lstStyle>
          <a:p>
            <a:pPr lvl="0" rtl="0"/>
            <a:r>
              <a:rPr lang="zh-CN" dirty="0"/>
              <a:t>标题</a:t>
            </a:r>
          </a:p>
        </p:txBody>
      </p:sp>
      <p:sp>
        <p:nvSpPr>
          <p:cNvPr id="13" name="图片占位符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32" name="文本占位符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400" b="1" cap="all" spc="20" baseline="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</a:lstStyle>
          <a:p>
            <a:pPr lvl="0" rtl="0"/>
            <a:r>
              <a:rPr lang="zh-CN"/>
              <a:t>姓名</a:t>
            </a:r>
          </a:p>
        </p:txBody>
      </p:sp>
      <p:sp>
        <p:nvSpPr>
          <p:cNvPr id="33" name="文本占位符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200" spc="20" baseline="0"/>
            </a:lvl1pPr>
          </a:lstStyle>
          <a:p>
            <a:pPr lvl="0" rtl="0"/>
            <a:r>
              <a:rPr lang="zh-CN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b="1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zh-CN" sz="120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</a:lstStyle>
          <a:p>
            <a:pPr rtl="0"/>
            <a:r>
              <a:rPr lang="zh-CN" dirty="0"/>
              <a:t>演示文稿标题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sz="1200">
                <a:solidFill>
                  <a:schemeClr val="accent6"/>
                </a:solidFill>
                <a:latin typeface="Microsoft YaHei UI" panose="020B0604020202020204" pitchFamily="34" charset="0"/>
                <a:ea typeface="Microsoft YaHei UI"/>
                <a:cs typeface="Microsoft YaHei UI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zh-CN" sz="4400" b="1" kern="1200" cap="all" baseline="0">
          <a:solidFill>
            <a:schemeClr val="accent6"/>
          </a:solidFill>
          <a:latin typeface="+mj-ea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2800" kern="1200">
          <a:solidFill>
            <a:schemeClr val="accent6"/>
          </a:solidFill>
          <a:latin typeface="+mn-ea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2400" kern="1200">
          <a:solidFill>
            <a:schemeClr val="accent6"/>
          </a:solidFill>
          <a:latin typeface="+mn-ea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2000" kern="1200">
          <a:solidFill>
            <a:schemeClr val="accent6"/>
          </a:solidFill>
          <a:latin typeface="+mn-ea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1800" kern="1200">
          <a:solidFill>
            <a:schemeClr val="accent6"/>
          </a:solidFill>
          <a:latin typeface="+mn-ea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1800" kern="1200">
          <a:solidFill>
            <a:schemeClr val="accent6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8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2417274"/>
            <a:ext cx="5385816" cy="79226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b="1" dirty="0"/>
              <a:t>数据科学导论大作业</a:t>
            </a:r>
            <a:br>
              <a:rPr lang="zh-CN" b="1" dirty="0"/>
            </a:br>
            <a:endParaRPr lang="zh-CN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/>
              <a:t>10222140408</a:t>
            </a:r>
          </a:p>
          <a:p>
            <a:pPr rtl="0"/>
            <a:r>
              <a:rPr lang="zh-CN" altLang="en-US" dirty="0"/>
              <a:t>谷杰</a:t>
            </a:r>
            <a:endParaRPr lang="zh-CN" dirty="0"/>
          </a:p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灯片编号占位符 101">
            <a:extLst>
              <a:ext uri="{FF2B5EF4-FFF2-40B4-BE49-F238E27FC236}">
                <a16:creationId xmlns:a16="http://schemas.microsoft.com/office/drawing/2014/main" id="{51BDF1B8-4D26-9C08-3102-6224AA6A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smtClean="0"/>
              <a:pPr rtl="0"/>
              <a:t>10</a:t>
            </a:fld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759721-FD35-1066-D4A9-B93655A8B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11" y="520192"/>
            <a:ext cx="3555765" cy="768096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b="1" dirty="0"/>
              <a:t>选手雷达图</a:t>
            </a:r>
            <a:endParaRPr 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292D0E-276D-7E48-BFEF-02CE2EF1F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03" y="1464261"/>
            <a:ext cx="4114286" cy="4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61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9003" y="2761488"/>
            <a:ext cx="4169664" cy="667512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b="1" dirty="0"/>
              <a:t>感谢观看！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553" y="934720"/>
            <a:ext cx="1490472" cy="768096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选题</a:t>
            </a:r>
            <a:endParaRPr lang="zh-CN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6C2AC3B-AB8E-48BE-3F27-1C90A559A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3553" y="2022474"/>
            <a:ext cx="6460630" cy="3634105"/>
          </a:xfrm>
        </p:spPr>
      </p:pic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smtClean="0"/>
              <a:t>2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991267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灯片编号占位符 101">
            <a:extLst>
              <a:ext uri="{FF2B5EF4-FFF2-40B4-BE49-F238E27FC236}">
                <a16:creationId xmlns:a16="http://schemas.microsoft.com/office/drawing/2014/main" id="{51BDF1B8-4D26-9C08-3102-6224AA6A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smtClean="0"/>
              <a:pPr rtl="0"/>
              <a:t>3</a:t>
            </a:fld>
            <a:endParaRPr lang="zh-CN" dirty="0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4D34CB3F-AC7E-B1C2-932A-73C2620AC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52" y="550672"/>
            <a:ext cx="2852547" cy="768096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数据收集</a:t>
            </a:r>
            <a:endParaRPr lang="zh-CN" b="1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1A555D9-02FB-E6D2-B8BC-9C8C19B6B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59" y="1583841"/>
            <a:ext cx="4904762" cy="170476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98D3C29-AC8D-8AE4-D525-2EE9537C4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81" y="3288602"/>
            <a:ext cx="6096000" cy="250455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5C993D5-C1E0-BCC8-FEE1-FFCBC122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852" y="3503457"/>
            <a:ext cx="4904762" cy="2289703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E9B3271-ED71-E895-97AB-BEE4A308F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018" y="1142954"/>
            <a:ext cx="4687523" cy="164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4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灯片编号占位符 101">
            <a:extLst>
              <a:ext uri="{FF2B5EF4-FFF2-40B4-BE49-F238E27FC236}">
                <a16:creationId xmlns:a16="http://schemas.microsoft.com/office/drawing/2014/main" id="{51BDF1B8-4D26-9C08-3102-6224AA6A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smtClean="0"/>
              <a:pPr rtl="0"/>
              <a:t>4</a:t>
            </a:fld>
            <a:endParaRPr lang="zh-CN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C657DDD-93B4-140E-43D5-3A995162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52" y="550672"/>
            <a:ext cx="2852547" cy="768096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数据处理</a:t>
            </a:r>
            <a:endParaRPr lang="zh-CN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DF2756-DC29-E396-B39F-93D178BDEF81}"/>
              </a:ext>
            </a:extLst>
          </p:cNvPr>
          <p:cNvSpPr txBox="1"/>
          <p:nvPr/>
        </p:nvSpPr>
        <p:spPr>
          <a:xfrm>
            <a:off x="888274" y="1645920"/>
            <a:ext cx="559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将战队和英雄名转化成数字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FB5515-857C-BE4C-6109-1DC125076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52" y="2342404"/>
            <a:ext cx="4422361" cy="37495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1F0D16-3216-A9DD-AFE2-94E34BE37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42404"/>
            <a:ext cx="4182186" cy="374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14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灯片编号占位符 101">
            <a:extLst>
              <a:ext uri="{FF2B5EF4-FFF2-40B4-BE49-F238E27FC236}">
                <a16:creationId xmlns:a16="http://schemas.microsoft.com/office/drawing/2014/main" id="{51BDF1B8-4D26-9C08-3102-6224AA6A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smtClean="0"/>
              <a:pPr rtl="0"/>
              <a:t>5</a:t>
            </a:fld>
            <a:endParaRPr lang="zh-CN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C657DDD-93B4-140E-43D5-3A995162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52" y="550672"/>
            <a:ext cx="2852547" cy="768096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数据处理</a:t>
            </a:r>
            <a:endParaRPr lang="zh-CN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C05F7D-39F0-D69F-13C3-33023EB13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03" y="1734706"/>
            <a:ext cx="10266667" cy="3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74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灯片编号占位符 101">
            <a:extLst>
              <a:ext uri="{FF2B5EF4-FFF2-40B4-BE49-F238E27FC236}">
                <a16:creationId xmlns:a16="http://schemas.microsoft.com/office/drawing/2014/main" id="{51BDF1B8-4D26-9C08-3102-6224AA6A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smtClean="0"/>
              <a:pPr rtl="0"/>
              <a:t>6</a:t>
            </a:fld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759721-FD35-1066-D4A9-B93655A8B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12" y="520192"/>
            <a:ext cx="7343994" cy="768096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运用朴素贝叶斯模型预测</a:t>
            </a:r>
            <a:r>
              <a:rPr lang="en-US" altLang="zh-CN" dirty="0"/>
              <a:t>bp</a:t>
            </a:r>
            <a:endParaRPr 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2B3FDC-0047-617F-D517-716894C9A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15" y="1485663"/>
            <a:ext cx="3752381" cy="49142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9BB572-DB26-31D0-4E89-815853918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162" y="1485663"/>
            <a:ext cx="4304762" cy="4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0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灯片编号占位符 101">
            <a:extLst>
              <a:ext uri="{FF2B5EF4-FFF2-40B4-BE49-F238E27FC236}">
                <a16:creationId xmlns:a16="http://schemas.microsoft.com/office/drawing/2014/main" id="{51BDF1B8-4D26-9C08-3102-6224AA6A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smtClean="0"/>
              <a:pPr rtl="0"/>
              <a:t>7</a:t>
            </a:fld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759721-FD35-1066-D4A9-B93655A8B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12" y="520192"/>
            <a:ext cx="2711034" cy="768096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b="1" dirty="0"/>
              <a:t>预测胜率</a:t>
            </a:r>
            <a:endParaRPr 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890F63-FD62-5E18-DFBB-C5D204A27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65" y="1396870"/>
            <a:ext cx="7657143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67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灯片编号占位符 101">
            <a:extLst>
              <a:ext uri="{FF2B5EF4-FFF2-40B4-BE49-F238E27FC236}">
                <a16:creationId xmlns:a16="http://schemas.microsoft.com/office/drawing/2014/main" id="{51BDF1B8-4D26-9C08-3102-6224AA6A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smtClean="0"/>
              <a:pPr rtl="0"/>
              <a:t>8</a:t>
            </a:fld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759721-FD35-1066-D4A9-B93655A8B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12" y="520192"/>
            <a:ext cx="2711034" cy="768096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b="1" dirty="0"/>
              <a:t>检验结果</a:t>
            </a:r>
            <a:endParaRPr lang="zh-CN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7554A3-7E62-4CD1-8E6C-DDEB4D88F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12" y="1485663"/>
            <a:ext cx="4304762" cy="48095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9B82AB-22FE-1DA7-0F0E-47087FAE52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257" t="39311" b="52643"/>
          <a:stretch/>
        </p:blipFill>
        <p:spPr>
          <a:xfrm>
            <a:off x="8907325" y="4461958"/>
            <a:ext cx="3284675" cy="12839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38C3F36-1E93-18FE-B737-CE96954018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540" r="52652" b="51724"/>
          <a:stretch/>
        </p:blipFill>
        <p:spPr>
          <a:xfrm>
            <a:off x="8380780" y="2973905"/>
            <a:ext cx="3131493" cy="12839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392F5A1-6B5C-3452-9478-617DEC95B4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851" r="50000" b="52643"/>
          <a:stretch/>
        </p:blipFill>
        <p:spPr>
          <a:xfrm>
            <a:off x="4984488" y="1238252"/>
            <a:ext cx="3396292" cy="12839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7F9EBE-0810-863D-C365-9F076509E8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506" r="50000" b="51954"/>
          <a:stretch/>
        </p:blipFill>
        <p:spPr>
          <a:xfrm>
            <a:off x="8575495" y="1133224"/>
            <a:ext cx="3131493" cy="146684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DAE76D3-757A-2988-7045-3E8C8682C9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0" t="39655" b="51954"/>
          <a:stretch/>
        </p:blipFill>
        <p:spPr>
          <a:xfrm>
            <a:off x="5132743" y="2904790"/>
            <a:ext cx="3442752" cy="12839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6464564-376A-42FC-D4A4-819A7A99E7B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7913" r="50000" b="51724"/>
          <a:stretch/>
        </p:blipFill>
        <p:spPr>
          <a:xfrm>
            <a:off x="4952342" y="4335836"/>
            <a:ext cx="3265869" cy="1504173"/>
          </a:xfrm>
          <a:prstGeom prst="rect">
            <a:avLst/>
          </a:prstGeom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8AEA882-2207-6FE0-A308-CBF1A1EA21F3}"/>
              </a:ext>
            </a:extLst>
          </p:cNvPr>
          <p:cNvCxnSpPr/>
          <p:nvPr/>
        </p:nvCxnSpPr>
        <p:spPr>
          <a:xfrm>
            <a:off x="600891" y="3039291"/>
            <a:ext cx="34747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504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灯片编号占位符 101">
            <a:extLst>
              <a:ext uri="{FF2B5EF4-FFF2-40B4-BE49-F238E27FC236}">
                <a16:creationId xmlns:a16="http://schemas.microsoft.com/office/drawing/2014/main" id="{51BDF1B8-4D26-9C08-3102-6224AA6A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smtClean="0"/>
              <a:pPr rtl="0"/>
              <a:t>9</a:t>
            </a:fld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759721-FD35-1066-D4A9-B93655A8B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11" y="520192"/>
            <a:ext cx="3555765" cy="768096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b="1" dirty="0"/>
              <a:t>选手雷达图</a:t>
            </a:r>
            <a:endParaRPr lang="zh-CN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0BDF5D-39DF-3BCD-533D-6466F3F96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501" y="1562371"/>
            <a:ext cx="4180952" cy="43333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DF05F39-67F0-A5AC-4F61-EB5457D7A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929" y="1500725"/>
            <a:ext cx="4095238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84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Microsoft YaHei UI"/>
        <a:ea typeface="Microsoft YaHei UI"/>
        <a:cs typeface="Microsoft YaHei UI"/>
      </a:majorFont>
      <a:minorFont>
        <a:latin typeface="Microsoft YaHei UI"/>
        <a:ea typeface="Microsoft YaHei UI"/>
        <a:cs typeface="Microsoft YaHei U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1374525_TF78438558_Win32.potx" id="{1FE4D7B4-8799-4E6C-8F84-8E9C30390C6A}" vid="{45E92B60-3139-405B-B124-447675406FB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Microsoft YaHei UI Light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Microsoft YaHei UI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{B9C1D943-801C-487A-931A-3A7F00C11FEB}tf78438558_win32</Template>
  <TotalTime>151</TotalTime>
  <Words>52</Words>
  <Application>Microsoft Office PowerPoint</Application>
  <PresentationFormat>宽屏</PresentationFormat>
  <Paragraphs>23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4" baseType="lpstr">
      <vt:lpstr>Microsoft YaHei UI</vt:lpstr>
      <vt:lpstr>Arial</vt:lpstr>
      <vt:lpstr>Office 主题</vt:lpstr>
      <vt:lpstr>数据科学导论大作业 </vt:lpstr>
      <vt:lpstr>选题</vt:lpstr>
      <vt:lpstr>数据收集</vt:lpstr>
      <vt:lpstr>数据处理</vt:lpstr>
      <vt:lpstr>数据处理</vt:lpstr>
      <vt:lpstr>运用朴素贝叶斯模型预测bp</vt:lpstr>
      <vt:lpstr>预测胜率</vt:lpstr>
      <vt:lpstr>检验结果</vt:lpstr>
      <vt:lpstr>选手雷达图</vt:lpstr>
      <vt:lpstr>选手雷达图</vt:lpstr>
      <vt:lpstr>感谢观看！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数据科学导论大作业 </dc:title>
  <dc:subject/>
  <dc:creator>Jie Gu</dc:creator>
  <cp:lastModifiedBy>Jie Gu</cp:lastModifiedBy>
  <cp:revision>1</cp:revision>
  <dcterms:created xsi:type="dcterms:W3CDTF">2023-12-02T05:11:47Z</dcterms:created>
  <dcterms:modified xsi:type="dcterms:W3CDTF">2023-12-02T07:43:02Z</dcterms:modified>
</cp:coreProperties>
</file>